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sldIdLst>
    <p:sldId id="260" r:id="rId2"/>
    <p:sldId id="261" r:id="rId3"/>
    <p:sldId id="283" r:id="rId4"/>
    <p:sldId id="265" r:id="rId5"/>
    <p:sldId id="262" r:id="rId6"/>
    <p:sldId id="282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8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2706" userDrawn="1">
          <p15:clr>
            <a:srgbClr val="A4A3A4"/>
          </p15:clr>
        </p15:guide>
        <p15:guide id="4" pos="1572" userDrawn="1">
          <p15:clr>
            <a:srgbClr val="A4A3A4"/>
          </p15:clr>
        </p15:guide>
        <p15:guide id="5" pos="438" userDrawn="1">
          <p15:clr>
            <a:srgbClr val="A4A3A4"/>
          </p15:clr>
        </p15:guide>
        <p15:guide id="6" pos="4929" userDrawn="1">
          <p15:clr>
            <a:srgbClr val="A4A3A4"/>
          </p15:clr>
        </p15:guide>
        <p15:guide id="7" pos="6131" userDrawn="1">
          <p15:clr>
            <a:srgbClr val="A4A3A4"/>
          </p15:clr>
        </p15:guide>
        <p15:guide id="8" pos="72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A1DC"/>
    <a:srgbClr val="1862C6"/>
    <a:srgbClr val="FF9409"/>
    <a:srgbClr val="9E211B"/>
    <a:srgbClr val="E3D2AE"/>
    <a:srgbClr val="DAECF7"/>
    <a:srgbClr val="C7020C"/>
    <a:srgbClr val="C91324"/>
    <a:srgbClr val="162F81"/>
    <a:srgbClr val="8A3E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1" autoAdjust="0"/>
    <p:restoredTop sz="94660"/>
  </p:normalViewPr>
  <p:slideViewPr>
    <p:cSldViewPr snapToGrid="0">
      <p:cViewPr varScale="1">
        <p:scale>
          <a:sx n="52" d="100"/>
          <a:sy n="52" d="100"/>
        </p:scale>
        <p:origin x="686" y="53"/>
      </p:cViewPr>
      <p:guideLst>
        <p:guide orient="horz" pos="2183"/>
        <p:guide pos="3863"/>
        <p:guide pos="2706"/>
        <p:guide pos="1572"/>
        <p:guide pos="438"/>
        <p:guide pos="4929"/>
        <p:guide pos="6131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5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3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60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8734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06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1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39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68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59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2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03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7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606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39" b="98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92838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18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68190" y="661580"/>
            <a:ext cx="104016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0" i="1" dirty="0">
                <a:solidFill>
                  <a:schemeClr val="bg1"/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How to Memorize Faster</a:t>
            </a:r>
            <a:endParaRPr kumimoji="1" lang="zh-CN" altLang="en-US" sz="10000" i="1" dirty="0">
              <a:solidFill>
                <a:schemeClr val="bg1"/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90422" y="2579421"/>
            <a:ext cx="7749267" cy="42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en-US" altLang="zh-CN" sz="1600" i="1" dirty="0">
                <a:solidFill>
                  <a:schemeClr val="bg1"/>
                </a:solidFill>
                <a:latin typeface="Avenir Book Oblique" charset="0"/>
                <a:ea typeface="Avenir Book Oblique" charset="0"/>
                <a:cs typeface="Avenir Book Oblique" charset="0"/>
              </a:rPr>
              <a:t>Learning is a gradually process</a:t>
            </a:r>
          </a:p>
        </p:txBody>
      </p:sp>
      <p:sp>
        <p:nvSpPr>
          <p:cNvPr id="11" name="Shape 2637"/>
          <p:cNvSpPr/>
          <p:nvPr/>
        </p:nvSpPr>
        <p:spPr>
          <a:xfrm>
            <a:off x="8395790" y="3234489"/>
            <a:ext cx="292568" cy="257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2" name="Shape 2639"/>
          <p:cNvSpPr/>
          <p:nvPr/>
        </p:nvSpPr>
        <p:spPr>
          <a:xfrm>
            <a:off x="9054632" y="3253567"/>
            <a:ext cx="292567" cy="268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/>
          </a:p>
        </p:txBody>
      </p:sp>
      <p:sp>
        <p:nvSpPr>
          <p:cNvPr id="13" name="Shape 2645"/>
          <p:cNvSpPr/>
          <p:nvPr/>
        </p:nvSpPr>
        <p:spPr>
          <a:xfrm>
            <a:off x="9677477" y="3253567"/>
            <a:ext cx="288854" cy="268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84769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A98E4C-2DBA-D939-86A4-B727786FE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10" y="1500973"/>
            <a:ext cx="7148179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8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5C9745-0DED-9F1B-5813-1D4EE6B48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685" y="1600041"/>
            <a:ext cx="6576630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7F566B-2FD4-D66D-210A-F6787FB58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33" y="1573369"/>
            <a:ext cx="6393734" cy="37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2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62D0DB-3A9E-01BE-67AA-4A91D1CD9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392" y="1527645"/>
            <a:ext cx="6645216" cy="38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7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D5B1D8-BB1C-00F5-9430-1DFA9A679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356" y="1592421"/>
            <a:ext cx="6081287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5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D4A6B-4EAD-1BFD-A5B8-6662C8400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151" y="1588610"/>
            <a:ext cx="6675698" cy="36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6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4486C-46B7-41A6-201B-071952EE8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788" y="1573369"/>
            <a:ext cx="6500423" cy="37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0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BDD172-8D46-3B70-9FA3-36991CFA7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029" y="1584800"/>
            <a:ext cx="6469941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31ADFF-685F-5F1B-63EB-F9878DEEC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77" y="1561938"/>
            <a:ext cx="6287045" cy="3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7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B2CD38-8214-6BDA-5AA9-BE8089D01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322" y="1550507"/>
            <a:ext cx="5959356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7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39" b="98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8582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18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192400" y="868474"/>
            <a:ext cx="81704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0" i="1" dirty="0">
                <a:solidFill>
                  <a:schemeClr val="bg1"/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PART.01</a:t>
            </a:r>
            <a:endParaRPr kumimoji="1" lang="zh-CN" altLang="en-US" sz="10000" i="1" dirty="0">
              <a:solidFill>
                <a:schemeClr val="bg1"/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4347148" y="794480"/>
            <a:ext cx="7105338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11496675" y="1487468"/>
            <a:ext cx="0" cy="3006646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871882" y="2963241"/>
            <a:ext cx="7844119" cy="853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i="1" dirty="0">
                <a:solidFill>
                  <a:srgbClr val="FF0000"/>
                </a:solidFill>
                <a:latin typeface="Avenir Book Oblique" charset="0"/>
                <a:ea typeface="Avenir Book Oblique" charset="0"/>
                <a:cs typeface="Avenir Book Oblique" charset="0"/>
              </a:rPr>
              <a:t>Remember 15 words</a:t>
            </a:r>
            <a:endParaRPr kumimoji="1" lang="zh-CN" altLang="en-US" sz="4800" i="1" dirty="0">
              <a:solidFill>
                <a:srgbClr val="FF0000"/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5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EC1A97-35DC-CB9C-B5F2-381475CC3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288" y="1531455"/>
            <a:ext cx="6279424" cy="37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3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39" b="98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8582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18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190422" y="1148342"/>
            <a:ext cx="81704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0" i="1" dirty="0">
                <a:solidFill>
                  <a:schemeClr val="bg1"/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THANK YOU</a:t>
            </a:r>
          </a:p>
        </p:txBody>
      </p:sp>
      <p:cxnSp>
        <p:nvCxnSpPr>
          <p:cNvPr id="5" name="直线连接符 4"/>
          <p:cNvCxnSpPr/>
          <p:nvPr/>
        </p:nvCxnSpPr>
        <p:spPr>
          <a:xfrm>
            <a:off x="4347148" y="794480"/>
            <a:ext cx="7105338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11496675" y="1381219"/>
            <a:ext cx="0" cy="3006646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190422" y="2579421"/>
            <a:ext cx="7749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en-US" altLang="zh-CN" sz="1600" i="1" dirty="0">
                <a:solidFill>
                  <a:schemeClr val="bg1"/>
                </a:solidFill>
                <a:latin typeface="Avenir Book Oblique" charset="0"/>
                <a:ea typeface="Avenir Book Oblique" charset="0"/>
                <a:cs typeface="Avenir Book Oblique" charset="0"/>
              </a:rPr>
              <a:t>There was no cloud in the air. There was no wind. There was only a hot sun overhead. All the trees stood idly and lazily.</a:t>
            </a:r>
          </a:p>
        </p:txBody>
      </p:sp>
      <p:sp>
        <p:nvSpPr>
          <p:cNvPr id="8" name="Shape 2637"/>
          <p:cNvSpPr/>
          <p:nvPr/>
        </p:nvSpPr>
        <p:spPr>
          <a:xfrm>
            <a:off x="8793975" y="3521838"/>
            <a:ext cx="166039" cy="304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9" name="Shape 2639"/>
          <p:cNvSpPr/>
          <p:nvPr/>
        </p:nvSpPr>
        <p:spPr>
          <a:xfrm>
            <a:off x="9624598" y="3621386"/>
            <a:ext cx="292567" cy="186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0" name="Shape 2645"/>
          <p:cNvSpPr/>
          <p:nvPr/>
        </p:nvSpPr>
        <p:spPr>
          <a:xfrm>
            <a:off x="10581749" y="3603978"/>
            <a:ext cx="288854" cy="21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56693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B99638-5950-C0BF-2E47-69588C3A86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1739878"/>
            <a:ext cx="3110058" cy="1954667"/>
          </a:xfrm>
          <a:prstGeom prst="rect">
            <a:avLst/>
          </a:prstGeom>
        </p:spPr>
      </p:pic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C5BD5284-7DA6-565B-0863-46DC80CBB393}"/>
              </a:ext>
            </a:extLst>
          </p:cNvPr>
          <p:cNvCxnSpPr/>
          <p:nvPr/>
        </p:nvCxnSpPr>
        <p:spPr>
          <a:xfrm>
            <a:off x="4347148" y="794480"/>
            <a:ext cx="7105338" cy="0"/>
          </a:xfrm>
          <a:prstGeom prst="line">
            <a:avLst/>
          </a:prstGeom>
          <a:ln w="101600">
            <a:solidFill>
              <a:srgbClr val="67A1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1FDCCA51-48F8-24BB-7F79-5D4A7D1065CB}"/>
              </a:ext>
            </a:extLst>
          </p:cNvPr>
          <p:cNvCxnSpPr/>
          <p:nvPr/>
        </p:nvCxnSpPr>
        <p:spPr>
          <a:xfrm>
            <a:off x="11496675" y="1372977"/>
            <a:ext cx="0" cy="3006646"/>
          </a:xfrm>
          <a:prstGeom prst="line">
            <a:avLst/>
          </a:prstGeom>
          <a:ln w="101600">
            <a:solidFill>
              <a:srgbClr val="67A1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25">
            <a:extLst>
              <a:ext uri="{FF2B5EF4-FFF2-40B4-BE49-F238E27FC236}">
                <a16:creationId xmlns:a16="http://schemas.microsoft.com/office/drawing/2014/main" id="{87EC2409-45A7-C416-678D-EFF422EA7D20}"/>
              </a:ext>
            </a:extLst>
          </p:cNvPr>
          <p:cNvSpPr txBox="1"/>
          <p:nvPr/>
        </p:nvSpPr>
        <p:spPr>
          <a:xfrm>
            <a:off x="4267200" y="957478"/>
            <a:ext cx="7185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rgbClr val="67A1DC"/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Remember 10 words</a:t>
            </a:r>
          </a:p>
        </p:txBody>
      </p:sp>
      <p:pic>
        <p:nvPicPr>
          <p:cNvPr id="7" name="10_words_memory">
            <a:hlinkClick r:id="" action="ppaction://media"/>
            <a:extLst>
              <a:ext uri="{FF2B5EF4-FFF2-40B4-BE49-F238E27FC236}">
                <a16:creationId xmlns:a16="http://schemas.microsoft.com/office/drawing/2014/main" id="{7317D3C1-DE0B-A03C-E6A7-0E0DBBA819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47148" y="1743386"/>
            <a:ext cx="6278652" cy="353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5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1739878"/>
            <a:ext cx="3110058" cy="1954667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4347148" y="794480"/>
            <a:ext cx="7105338" cy="0"/>
          </a:xfrm>
          <a:prstGeom prst="line">
            <a:avLst/>
          </a:prstGeom>
          <a:ln w="101600">
            <a:solidFill>
              <a:srgbClr val="67A1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线连接符 3"/>
          <p:cNvCxnSpPr/>
          <p:nvPr/>
        </p:nvCxnSpPr>
        <p:spPr>
          <a:xfrm>
            <a:off x="11496675" y="1372977"/>
            <a:ext cx="0" cy="3006646"/>
          </a:xfrm>
          <a:prstGeom prst="line">
            <a:avLst/>
          </a:prstGeom>
          <a:ln w="101600">
            <a:solidFill>
              <a:srgbClr val="67A1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25"/>
          <p:cNvSpPr txBox="1"/>
          <p:nvPr/>
        </p:nvSpPr>
        <p:spPr>
          <a:xfrm>
            <a:off x="4267200" y="957478"/>
            <a:ext cx="7185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rgbClr val="67A1DC"/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Remember 10 words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66EBD5-305C-0A5E-D55D-31213C9789CA}"/>
              </a:ext>
            </a:extLst>
          </p:cNvPr>
          <p:cNvSpPr txBox="1"/>
          <p:nvPr/>
        </p:nvSpPr>
        <p:spPr>
          <a:xfrm>
            <a:off x="4507345" y="1976582"/>
            <a:ext cx="61883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Piano</a:t>
            </a:r>
          </a:p>
          <a:p>
            <a:r>
              <a:rPr lang="en-US" altLang="zh-CN" dirty="0"/>
              <a:t>Elephant</a:t>
            </a:r>
          </a:p>
          <a:p>
            <a:r>
              <a:rPr lang="en-US" altLang="zh-CN" dirty="0"/>
              <a:t>Truck</a:t>
            </a:r>
          </a:p>
          <a:p>
            <a:r>
              <a:rPr lang="en-US" altLang="zh-CN" dirty="0"/>
              <a:t>Bottle</a:t>
            </a:r>
          </a:p>
          <a:p>
            <a:r>
              <a:rPr lang="en-US" altLang="zh-CN" dirty="0"/>
              <a:t>Basketball</a:t>
            </a:r>
          </a:p>
          <a:p>
            <a:r>
              <a:rPr lang="en-US" altLang="zh-CN" dirty="0"/>
              <a:t>Chair</a:t>
            </a:r>
          </a:p>
          <a:p>
            <a:r>
              <a:rPr lang="en-US" altLang="zh-CN" dirty="0"/>
              <a:t>Pineapple</a:t>
            </a:r>
          </a:p>
          <a:p>
            <a:r>
              <a:rPr lang="en-US" altLang="zh-CN" dirty="0"/>
              <a:t>Dog</a:t>
            </a:r>
          </a:p>
          <a:p>
            <a:r>
              <a:rPr lang="en-US" altLang="zh-CN" dirty="0"/>
              <a:t>Painting</a:t>
            </a:r>
          </a:p>
          <a:p>
            <a:r>
              <a:rPr lang="en-US" altLang="zh-CN" dirty="0"/>
              <a:t>Trampoline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39" b="98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18582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18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190422" y="1148342"/>
            <a:ext cx="81704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0" i="1" dirty="0">
                <a:solidFill>
                  <a:schemeClr val="bg1"/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PART.02</a:t>
            </a:r>
            <a:endParaRPr kumimoji="1" lang="zh-CN" altLang="en-US" sz="10000" i="1" dirty="0">
              <a:solidFill>
                <a:schemeClr val="bg1"/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4347148" y="794480"/>
            <a:ext cx="7105338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11632368" y="1355492"/>
            <a:ext cx="0" cy="3006646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492204" y="2779558"/>
            <a:ext cx="5566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i="1" dirty="0">
                <a:solidFill>
                  <a:srgbClr val="FF0000"/>
                </a:solidFill>
                <a:latin typeface="Avenir Book Oblique" charset="0"/>
                <a:ea typeface="Avenir Book Oblique" charset="0"/>
                <a:cs typeface="Avenir Book Oblique" charset="0"/>
              </a:rPr>
              <a:t>Visual Remember</a:t>
            </a:r>
            <a:endParaRPr kumimoji="1" lang="zh-CN" altLang="en-US" sz="4800" i="1" dirty="0">
              <a:solidFill>
                <a:srgbClr val="FF0000"/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13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4EB2DE-D83A-9FEE-2CC5-E6CF75A18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36" y="1033820"/>
            <a:ext cx="6843353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8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6714D9-0BB5-0C17-FCB5-2CFB9175C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79" y="1580990"/>
            <a:ext cx="7171041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87FC8B-5D20-A757-4A9D-3A46B5658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996" y="1489542"/>
            <a:ext cx="7232007" cy="38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4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F685E4-FC30-6E57-4BC7-13207ED96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669" y="1546697"/>
            <a:ext cx="7178662" cy="37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598</TotalTime>
  <Words>67</Words>
  <Application>Microsoft Office PowerPoint</Application>
  <PresentationFormat>Widescreen</PresentationFormat>
  <Paragraphs>20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Avenir Book Oblique</vt:lpstr>
      <vt:lpstr>Avenir Heavy Oblique</vt:lpstr>
      <vt:lpstr>Avenir Medium Oblique</vt:lpstr>
      <vt:lpstr>Gill Sans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Renchuan Xiao</dc:creator>
  <cp:keywords/>
  <dc:description/>
  <cp:lastModifiedBy>爷 七</cp:lastModifiedBy>
  <cp:revision>110</cp:revision>
  <dcterms:created xsi:type="dcterms:W3CDTF">2017-08-18T03:02:00Z</dcterms:created>
  <dcterms:modified xsi:type="dcterms:W3CDTF">2023-02-28T16:11:47Z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